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0" r:id="rId3"/>
    <p:sldId id="266" r:id="rId4"/>
    <p:sldId id="267" r:id="rId5"/>
    <p:sldId id="258" r:id="rId6"/>
    <p:sldId id="257" r:id="rId7"/>
    <p:sldId id="259" r:id="rId8"/>
    <p:sldId id="262" r:id="rId9"/>
    <p:sldId id="263" r:id="rId10"/>
    <p:sldId id="272" r:id="rId11"/>
    <p:sldId id="264" r:id="rId12"/>
    <p:sldId id="265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3/29/2017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3/29/2017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3/29/2017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3/29/2017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3/29/2017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3/29/2017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3/29/2017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ravitysensation.com/sumotori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KkRlkuIMCEk" TargetMode="External"/><Relationship Id="rId4" Type="http://schemas.openxmlformats.org/officeDocument/2006/relationships/hyperlink" Target="https://www.youtube.com/watch?v=KkRlkuIMCEk&amp;feature=youtu.be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Level 4/5 Group 18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Blake Hewitt, Elliot Dewhurst &amp; Guy </a:t>
            </a:r>
            <a:r>
              <a:rPr lang="en-GB" dirty="0" err="1"/>
              <a:t>Zawada</a:t>
            </a:r>
            <a:endParaRPr lang="en-GB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122572" y="409353"/>
            <a:ext cx="7766936" cy="164630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sz="6000" b="1" dirty="0"/>
              <a:t>Nomi-No-</a:t>
            </a:r>
            <a:r>
              <a:rPr lang="en-GB" sz="6000" b="1" dirty="0" err="1"/>
              <a:t>Sakune</a:t>
            </a:r>
            <a:endParaRPr lang="en-GB" sz="6000" b="1" dirty="0"/>
          </a:p>
        </p:txBody>
      </p:sp>
    </p:spTree>
    <p:extLst>
      <p:ext uri="{BB962C8B-B14F-4D97-AF65-F5344CB8AC3E}">
        <p14:creationId xmlns:p14="http://schemas.microsoft.com/office/powerpoint/2010/main" val="33811707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Playtest Feedback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On Average, people said the theme ‘Kind of worked with the rest of the game’</a:t>
            </a:r>
          </a:p>
          <a:p>
            <a:endParaRPr lang="en-GB" dirty="0"/>
          </a:p>
          <a:p>
            <a:r>
              <a:rPr lang="en-GB" dirty="0"/>
              <a:t>Some people said the camera stopped them seeing where power-ups were, some said the opposite.</a:t>
            </a:r>
          </a:p>
          <a:p>
            <a:endParaRPr lang="en-GB" dirty="0"/>
          </a:p>
          <a:p>
            <a:r>
              <a:rPr lang="en-GB" dirty="0"/>
              <a:t>Everyone said they enjoyed game</a:t>
            </a:r>
          </a:p>
          <a:p>
            <a:endParaRPr lang="en-GB" dirty="0"/>
          </a:p>
          <a:p>
            <a:r>
              <a:rPr lang="en-GB" dirty="0"/>
              <a:t>Everyone said the speed was perfect</a:t>
            </a:r>
          </a:p>
        </p:txBody>
      </p:sp>
    </p:spTree>
    <p:extLst>
      <p:ext uri="{BB962C8B-B14F-4D97-AF65-F5344CB8AC3E}">
        <p14:creationId xmlns:p14="http://schemas.microsoft.com/office/powerpoint/2010/main" val="33572270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Future/Stretch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dirty="0"/>
              <a:t>Based on playtesting feedback, in order of importance…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Visual Tutorial – Without Text</a:t>
            </a:r>
          </a:p>
          <a:p>
            <a:endParaRPr lang="en-GB" dirty="0"/>
          </a:p>
          <a:p>
            <a:r>
              <a:rPr lang="en-GB" dirty="0"/>
              <a:t>Adding theme consistency</a:t>
            </a:r>
          </a:p>
          <a:p>
            <a:endParaRPr lang="en-GB" dirty="0"/>
          </a:p>
          <a:p>
            <a:r>
              <a:rPr lang="en-GB" dirty="0"/>
              <a:t>Speed </a:t>
            </a:r>
            <a:r>
              <a:rPr lang="en-GB" dirty="0" err="1"/>
              <a:t>Powerup</a:t>
            </a:r>
            <a:r>
              <a:rPr lang="en-GB" dirty="0"/>
              <a:t> Tuning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Holes in the level to make rounds shorter lived</a:t>
            </a:r>
          </a:p>
          <a:p>
            <a:endParaRPr lang="en-GB" dirty="0"/>
          </a:p>
          <a:p>
            <a:r>
              <a:rPr lang="en-GB" dirty="0"/>
              <a:t>Particle Effects on Collision</a:t>
            </a:r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696317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29905" y="2744336"/>
            <a:ext cx="4196118" cy="1320800"/>
          </a:xfrm>
        </p:spPr>
        <p:txBody>
          <a:bodyPr>
            <a:normAutofit/>
          </a:bodyPr>
          <a:lstStyle/>
          <a:p>
            <a:r>
              <a:rPr lang="en-GB" sz="6000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3146044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What’s Our Idea?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799862"/>
            <a:ext cx="8596668" cy="3880773"/>
          </a:xfrm>
        </p:spPr>
        <p:txBody>
          <a:bodyPr/>
          <a:lstStyle/>
          <a:p>
            <a:endParaRPr lang="en-GB" dirty="0"/>
          </a:p>
          <a:p>
            <a:r>
              <a:rPr lang="en-GB" dirty="0"/>
              <a:t>Genre: Physics-Based, 2D, Sumo style, 1 on 1 arena game</a:t>
            </a:r>
          </a:p>
          <a:p>
            <a:endParaRPr lang="en-GB" dirty="0"/>
          </a:p>
          <a:p>
            <a:r>
              <a:rPr lang="en-GB" dirty="0"/>
              <a:t>Platform: Desktop PC</a:t>
            </a:r>
          </a:p>
          <a:p>
            <a:endParaRPr lang="en-GB" dirty="0"/>
          </a:p>
          <a:p>
            <a:r>
              <a:rPr lang="en-GB" dirty="0"/>
              <a:t>Objective: Push your opponent off the arena</a:t>
            </a:r>
          </a:p>
          <a:p>
            <a:endParaRPr lang="en-GB" dirty="0"/>
          </a:p>
          <a:p>
            <a:r>
              <a:rPr lang="en-GB" dirty="0"/>
              <a:t>Target Demographic: Males aged 14+, Aimed at the ‘Killer’ player type</a:t>
            </a:r>
          </a:p>
          <a:p>
            <a:endParaRPr lang="en-GB" dirty="0"/>
          </a:p>
        </p:txBody>
      </p:sp>
      <p:pic>
        <p:nvPicPr>
          <p:cNvPr id="1026" name="Picture 2" descr="http://www.gamasutra.com/db_area/images/feature/6474/03-UM-BartleType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2296" y="768877"/>
            <a:ext cx="4405431" cy="3304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686188" y="6563120"/>
            <a:ext cx="1219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Reference Image: http://www.gamasutra.com/view/feature/6474/personality_and_play_styles_a_.php?print=1</a:t>
            </a:r>
          </a:p>
        </p:txBody>
      </p:sp>
    </p:spTree>
    <p:extLst>
      <p:ext uri="{BB962C8B-B14F-4D97-AF65-F5344CB8AC3E}">
        <p14:creationId xmlns:p14="http://schemas.microsoft.com/office/powerpoint/2010/main" val="35083015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GB" dirty="0"/>
              <a:t>Inspirations for the idea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799862"/>
            <a:ext cx="12192000" cy="3880773"/>
          </a:xfrm>
        </p:spPr>
        <p:txBody>
          <a:bodyPr>
            <a:normAutofit/>
          </a:bodyPr>
          <a:lstStyle/>
          <a:p>
            <a:pPr marL="1371600" lvl="3" indent="0">
              <a:buNone/>
            </a:pPr>
            <a:r>
              <a:rPr lang="en-GB" sz="2400" dirty="0"/>
              <a:t>		Sumo Cars – GTA V Multiplayer Minigame</a:t>
            </a:r>
          </a:p>
        </p:txBody>
      </p:sp>
      <p:pic>
        <p:nvPicPr>
          <p:cNvPr id="1026" name="Picture 2" descr="http://media.rockstargames.com/rockstargames/img/global/news/upload/actual_145935265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411" y="2358609"/>
            <a:ext cx="7290513" cy="4100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43230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GB" dirty="0"/>
              <a:t>Inspirations for the idea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603919"/>
            <a:ext cx="12192000" cy="3880773"/>
          </a:xfrm>
        </p:spPr>
        <p:txBody>
          <a:bodyPr>
            <a:normAutofit/>
          </a:bodyPr>
          <a:lstStyle/>
          <a:p>
            <a:pPr marL="1371600" lvl="3" indent="0">
              <a:buNone/>
            </a:pPr>
            <a:r>
              <a:rPr lang="en-GB" sz="2400" dirty="0"/>
              <a:t>							</a:t>
            </a:r>
            <a:r>
              <a:rPr lang="en-GB" sz="2400" dirty="0" err="1"/>
              <a:t>Sumotori</a:t>
            </a:r>
            <a:endParaRPr lang="en-GB" sz="2400" dirty="0"/>
          </a:p>
        </p:txBody>
      </p:sp>
      <p:pic>
        <p:nvPicPr>
          <p:cNvPr id="2054" name="Picture 6" descr="https://screenshots.jp.sftcdn.net/jp/scrn/68000/68923/sumotori-dreams-2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7884" y="2126086"/>
            <a:ext cx="6667500" cy="4352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597080" y="6550223"/>
            <a:ext cx="3810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hlinkClick r:id="rId3"/>
              </a:rPr>
              <a:t>http://www.gravitysensation.com/sumotori/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891125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Gameplay Demo</a:t>
            </a:r>
          </a:p>
        </p:txBody>
      </p:sp>
      <p:pic>
        <p:nvPicPr>
          <p:cNvPr id="5" name="KkRlkuIMCEk"/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301351" y="1645174"/>
            <a:ext cx="6972651" cy="392211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053592" y="6056851"/>
            <a:ext cx="7340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hlinkClick r:id="rId4"/>
              </a:rPr>
              <a:t>https://www.youtube.com/watch?v=KkRlkuIMCEk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632525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>
            <a:normAutofit/>
          </a:bodyPr>
          <a:lstStyle/>
          <a:p>
            <a:r>
              <a:rPr lang="en-GB" dirty="0"/>
              <a:t>Mechanics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2" y="2160589"/>
            <a:ext cx="4410718" cy="3880773"/>
          </a:xfrm>
        </p:spPr>
        <p:txBody>
          <a:bodyPr>
            <a:normAutofit/>
          </a:bodyPr>
          <a:lstStyle/>
          <a:p>
            <a:r>
              <a:rPr lang="en-GB" dirty="0"/>
              <a:t>Physics-based pushing</a:t>
            </a:r>
          </a:p>
          <a:p>
            <a:endParaRPr lang="en-GB" dirty="0"/>
          </a:p>
          <a:p>
            <a:r>
              <a:rPr lang="en-GB" dirty="0"/>
              <a:t>Boost Mechanic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Avoidance of opponent and obstacles</a:t>
            </a:r>
          </a:p>
          <a:p>
            <a:endParaRPr lang="en-GB" dirty="0"/>
          </a:p>
          <a:p>
            <a:r>
              <a:rPr lang="en-GB" dirty="0"/>
              <a:t>Awareness of round timer</a:t>
            </a:r>
          </a:p>
        </p:txBody>
      </p:sp>
    </p:spTree>
    <p:extLst>
      <p:ext uri="{BB962C8B-B14F-4D97-AF65-F5344CB8AC3E}">
        <p14:creationId xmlns:p14="http://schemas.microsoft.com/office/powerpoint/2010/main" val="33281424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1727" y="3439020"/>
            <a:ext cx="4626384" cy="260234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2254" y="609600"/>
            <a:ext cx="4625328" cy="260174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065" y="609600"/>
            <a:ext cx="2930518" cy="1320800"/>
          </a:xfrm>
        </p:spPr>
        <p:txBody>
          <a:bodyPr anchor="ctr">
            <a:normAutofit/>
          </a:bodyPr>
          <a:lstStyle/>
          <a:p>
            <a:r>
              <a:rPr lang="en-GB" dirty="0"/>
              <a:t>Design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1361" y="2160589"/>
            <a:ext cx="2930517" cy="388077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GB" dirty="0"/>
              <a:t>Japanese Mountain Inspired theme</a:t>
            </a:r>
          </a:p>
          <a:p>
            <a:pPr marL="0" indent="0">
              <a:lnSpc>
                <a:spcPct val="90000"/>
              </a:lnSpc>
              <a:buNone/>
            </a:pPr>
            <a:endParaRPr lang="en-GB" dirty="0"/>
          </a:p>
          <a:p>
            <a:pPr>
              <a:lnSpc>
                <a:spcPct val="90000"/>
              </a:lnSpc>
            </a:pPr>
            <a:r>
              <a:rPr lang="en-GB" dirty="0"/>
              <a:t>Quick-fire Rounds, multiple rounds per match</a:t>
            </a:r>
          </a:p>
          <a:p>
            <a:pPr>
              <a:lnSpc>
                <a:spcPct val="90000"/>
              </a:lnSpc>
            </a:pPr>
            <a:endParaRPr lang="en-GB" dirty="0"/>
          </a:p>
          <a:p>
            <a:pPr>
              <a:lnSpc>
                <a:spcPct val="90000"/>
              </a:lnSpc>
            </a:pPr>
            <a:r>
              <a:rPr lang="en-GB" dirty="0"/>
              <a:t>Strategic, risk and reward based power-up placement</a:t>
            </a:r>
          </a:p>
          <a:p>
            <a:pPr>
              <a:lnSpc>
                <a:spcPct val="90000"/>
              </a:lnSpc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258306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6989" y="801189"/>
            <a:ext cx="791886" cy="7918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3147527" cy="5431762"/>
          </a:xfrm>
        </p:spPr>
        <p:txBody>
          <a:bodyPr anchor="ctr">
            <a:normAutofit/>
          </a:bodyPr>
          <a:lstStyle/>
          <a:p>
            <a:r>
              <a:rPr lang="en-GB" dirty="0"/>
              <a:t>Level Design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82263" y="1826570"/>
            <a:ext cx="5217539" cy="4013456"/>
          </a:xfrm>
        </p:spPr>
        <p:txBody>
          <a:bodyPr>
            <a:normAutofit/>
          </a:bodyPr>
          <a:lstStyle/>
          <a:p>
            <a:r>
              <a:rPr lang="en-GB" dirty="0"/>
              <a:t>Based on Mount Fuji</a:t>
            </a:r>
          </a:p>
          <a:p>
            <a:endParaRPr lang="en-GB" dirty="0"/>
          </a:p>
          <a:p>
            <a:r>
              <a:rPr lang="en-GB" dirty="0"/>
              <a:t>One </a:t>
            </a:r>
            <a:r>
              <a:rPr lang="en-GB" dirty="0" err="1"/>
              <a:t>Powerup</a:t>
            </a:r>
            <a:r>
              <a:rPr lang="en-GB" dirty="0"/>
              <a:t> – Increased Speed</a:t>
            </a:r>
          </a:p>
          <a:p>
            <a:endParaRPr lang="en-GB" dirty="0"/>
          </a:p>
          <a:p>
            <a:r>
              <a:rPr lang="en-GB" dirty="0"/>
              <a:t>Icy areas in map to add randomness and unpredictability to movement</a:t>
            </a:r>
          </a:p>
          <a:p>
            <a:endParaRPr lang="en-GB" dirty="0"/>
          </a:p>
          <a:p>
            <a:r>
              <a:rPr lang="en-GB" dirty="0"/>
              <a:t>Pillars for player safety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554860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UI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r="79700"/>
          <a:stretch/>
        </p:blipFill>
        <p:spPr>
          <a:xfrm>
            <a:off x="7011109" y="728307"/>
            <a:ext cx="3441172" cy="126252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5355" y="5302051"/>
            <a:ext cx="1382904" cy="130833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6782" y="2323880"/>
            <a:ext cx="1407833" cy="1407833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014" y="2201617"/>
            <a:ext cx="1625397" cy="1625397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20226" y="2106316"/>
            <a:ext cx="1625397" cy="1625397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6865" y="2122611"/>
            <a:ext cx="1407833" cy="1407833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4248" y="2018358"/>
            <a:ext cx="1625397" cy="1625397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7526" y="4096352"/>
            <a:ext cx="3250794" cy="1625397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2"/>
          <a:srcRect l="79391"/>
          <a:stretch/>
        </p:blipFill>
        <p:spPr>
          <a:xfrm>
            <a:off x="6958704" y="2230010"/>
            <a:ext cx="3493577" cy="1262529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2"/>
          <a:srcRect l="41970" r="38483"/>
          <a:stretch/>
        </p:blipFill>
        <p:spPr>
          <a:xfrm>
            <a:off x="6958703" y="3731713"/>
            <a:ext cx="3493577" cy="1331164"/>
          </a:xfrm>
          <a:prstGeom prst="rect">
            <a:avLst/>
          </a:prstGeom>
        </p:spPr>
      </p:pic>
      <p:sp>
        <p:nvSpPr>
          <p:cNvPr id="36" name="Arrow: Right 35"/>
          <p:cNvSpPr/>
          <p:nvPr/>
        </p:nvSpPr>
        <p:spPr>
          <a:xfrm>
            <a:off x="4654126" y="2770207"/>
            <a:ext cx="1649339" cy="10881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Iteration</a:t>
            </a:r>
          </a:p>
        </p:txBody>
      </p:sp>
    </p:spTree>
    <p:extLst>
      <p:ext uri="{BB962C8B-B14F-4D97-AF65-F5344CB8AC3E}">
        <p14:creationId xmlns:p14="http://schemas.microsoft.com/office/powerpoint/2010/main" val="3024489339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235</TotalTime>
  <Words>232</Words>
  <Application>Microsoft Office PowerPoint</Application>
  <PresentationFormat>Widescreen</PresentationFormat>
  <Paragraphs>65</Paragraphs>
  <Slides>12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Trebuchet MS</vt:lpstr>
      <vt:lpstr>Wingdings 3</vt:lpstr>
      <vt:lpstr>Facet</vt:lpstr>
      <vt:lpstr>Level 4/5 Group 18</vt:lpstr>
      <vt:lpstr>What’s Our Idea?</vt:lpstr>
      <vt:lpstr>Inspirations for the idea</vt:lpstr>
      <vt:lpstr>Inspirations for the idea</vt:lpstr>
      <vt:lpstr>Gameplay Demo</vt:lpstr>
      <vt:lpstr>Mechanics</vt:lpstr>
      <vt:lpstr>Design</vt:lpstr>
      <vt:lpstr>Level Design</vt:lpstr>
      <vt:lpstr>UI</vt:lpstr>
      <vt:lpstr>Playtest Feedback Overview</vt:lpstr>
      <vt:lpstr>Future/Stretch Goals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Level 4/5 Group 18</dc:title>
  <dc:creator>Games</dc:creator>
  <cp:lastModifiedBy>Elliot Dewhurst</cp:lastModifiedBy>
  <cp:revision>36</cp:revision>
  <dcterms:created xsi:type="dcterms:W3CDTF">2017-01-31T12:58:48Z</dcterms:created>
  <dcterms:modified xsi:type="dcterms:W3CDTF">2017-03-29T10:13:32Z</dcterms:modified>
</cp:coreProperties>
</file>